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0D"/>
    <a:srgbClr val="0169A6"/>
    <a:srgbClr val="FFDE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72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 userDrawn="1"/>
        </p:nvSpPr>
        <p:spPr>
          <a:xfrm>
            <a:off x="404566" y="294443"/>
            <a:ext cx="2700000" cy="6367267"/>
          </a:xfrm>
          <a:prstGeom prst="rect">
            <a:avLst/>
          </a:prstGeom>
          <a:solidFill>
            <a:srgbClr val="FFD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725444" y="1573989"/>
            <a:ext cx="877113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725444" y="4137404"/>
            <a:ext cx="877113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1026627" y="6206135"/>
            <a:ext cx="1455878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2F12A34-0FE3-4066-A800-A0E6EA16E49E}" type="datetimeFigureOut">
              <a:rPr lang="it-IT" smtClean="0"/>
              <a:pPr/>
              <a:t>15/03/2021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835460" y="6206135"/>
            <a:ext cx="4367635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994046" y="6203969"/>
            <a:ext cx="502537" cy="369456"/>
          </a:xfrm>
        </p:spPr>
        <p:txBody>
          <a:bodyPr/>
          <a:lstStyle>
            <a:lvl1pPr>
              <a:defRPr lang="it-IT" sz="1200" kern="1200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defRPr>
            </a:lvl1pPr>
          </a:lstStyle>
          <a:p>
            <a:fld id="{92F1B151-FFEA-442E-803C-45B1EEB253C5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40" y="572076"/>
            <a:ext cx="2227249" cy="100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40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15/03/2021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4473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15/03/2021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7071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78644" y="1825625"/>
            <a:ext cx="54000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36679" y="1825625"/>
            <a:ext cx="54000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15/03/2021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3363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436" y="365125"/>
            <a:ext cx="11069764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02435" y="1681163"/>
            <a:ext cx="5400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2435" y="2505075"/>
            <a:ext cx="540000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400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40000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15/03/2021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778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15/03/2021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3937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15/03/2021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587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794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811697" y="465138"/>
            <a:ext cx="6774511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794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15/03/2021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492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436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785064" y="457201"/>
            <a:ext cx="6711519" cy="540491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02436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15/03/2021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5128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74945" y="352599"/>
            <a:ext cx="1116173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81837" y="1789678"/>
            <a:ext cx="111617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042979" y="6343824"/>
            <a:ext cx="1455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E2F12A34-0FE3-4066-A800-A0E6EA16E49E}" type="datetimeFigureOut">
              <a:rPr lang="it-IT" smtClean="0"/>
              <a:pPr/>
              <a:t>15/03/2021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421192" y="6343824"/>
            <a:ext cx="4367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2132407" y="6289146"/>
            <a:ext cx="502537" cy="3694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2F1B151-FFEA-442E-803C-45B1EEB253C5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8" name="Connettore 1 7"/>
          <p:cNvCxnSpPr/>
          <p:nvPr userDrawn="1"/>
        </p:nvCxnSpPr>
        <p:spPr>
          <a:xfrm>
            <a:off x="434752" y="352599"/>
            <a:ext cx="2160000" cy="0"/>
          </a:xfrm>
          <a:prstGeom prst="line">
            <a:avLst/>
          </a:prstGeom>
          <a:ln w="57150">
            <a:solidFill>
              <a:srgbClr val="FFDE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 userDrawn="1"/>
        </p:nvCxnSpPr>
        <p:spPr>
          <a:xfrm>
            <a:off x="474944" y="6674807"/>
            <a:ext cx="10034393" cy="34142"/>
          </a:xfrm>
          <a:prstGeom prst="line">
            <a:avLst/>
          </a:prstGeom>
          <a:ln w="57150" cap="rnd">
            <a:solidFill>
              <a:srgbClr val="0169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magine 16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75" t="1" b="-14374"/>
          <a:stretch/>
        </p:blipFill>
        <p:spPr>
          <a:xfrm>
            <a:off x="10688876" y="6168617"/>
            <a:ext cx="876821" cy="610513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91" b="-7333"/>
          <a:stretch/>
        </p:blipFill>
        <p:spPr>
          <a:xfrm>
            <a:off x="705966" y="6141016"/>
            <a:ext cx="734528" cy="57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63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169A6"/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ISTRUZIONI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Installare sul proprio PC il font ARIAL </a:t>
            </a:r>
          </a:p>
          <a:p>
            <a:r>
              <a:rPr lang="it-IT" dirty="0" smtClean="0"/>
              <a:t>Utilizzare i layout delle slide di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33440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Titolo presentazione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Data e autore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904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Titolo diapositiva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Testo </a:t>
            </a:r>
            <a:r>
              <a:rPr lang="it-I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testo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testo</a:t>
            </a:r>
            <a:endParaRPr lang="it-IT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Testo </a:t>
            </a:r>
            <a:r>
              <a:rPr lang="it-I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testo</a:t>
            </a:r>
            <a:r>
              <a:rPr lang="it-I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43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28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Lato</vt:lpstr>
      <vt:lpstr>Tema di Office</vt:lpstr>
      <vt:lpstr>ISTRUZIONI</vt:lpstr>
      <vt:lpstr>Titolo presentazione</vt:lpstr>
      <vt:lpstr>Titolo diapositiva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Valeria Lorenzelli</dc:creator>
  <cp:lastModifiedBy>Valeria Lorenzelli</cp:lastModifiedBy>
  <cp:revision>21</cp:revision>
  <dcterms:created xsi:type="dcterms:W3CDTF">2021-03-14T16:35:10Z</dcterms:created>
  <dcterms:modified xsi:type="dcterms:W3CDTF">2021-03-15T22:24:15Z</dcterms:modified>
</cp:coreProperties>
</file>