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9A6"/>
    <a:srgbClr val="FFDE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67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607558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4143216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79" y="141844"/>
            <a:ext cx="2160000" cy="146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4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447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7071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74945" y="1825625"/>
            <a:ext cx="5400000" cy="4351338"/>
          </a:xfr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36679" y="1835324"/>
            <a:ext cx="54000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336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3954" y="365125"/>
            <a:ext cx="10891434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3954" y="1681163"/>
            <a:ext cx="534212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3954" y="2505075"/>
            <a:ext cx="5342129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778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93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587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468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96287" y="457199"/>
            <a:ext cx="6659101" cy="54038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8468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492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4681" y="449262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717867" y="449262"/>
            <a:ext cx="6650223" cy="54117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84681" y="204946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2A34-0FE3-4066-A800-A0E6EA16E49E}" type="datetimeFigureOut">
              <a:rPr lang="it-IT" smtClean="0"/>
              <a:t>14/03/2021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1B151-FFEA-442E-803C-45B1EEB253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12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74945" y="352599"/>
            <a:ext cx="1116173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81837" y="1789678"/>
            <a:ext cx="111617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042979" y="6343824"/>
            <a:ext cx="1455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defRPr>
            </a:lvl1pPr>
          </a:lstStyle>
          <a:p>
            <a:fld id="{E2F12A34-0FE3-4066-A800-A0E6EA16E49E}" type="datetimeFigureOut">
              <a:rPr lang="it-IT" smtClean="0"/>
              <a:pPr/>
              <a:t>14/03/2021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421192" y="6343824"/>
            <a:ext cx="4367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2540311" y="6339493"/>
            <a:ext cx="502537" cy="3694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defRPr>
            </a:lvl1pPr>
          </a:lstStyle>
          <a:p>
            <a:fld id="{92F1B151-FFEA-442E-803C-45B1EEB253C5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Connettore 1 7"/>
          <p:cNvCxnSpPr/>
          <p:nvPr userDrawn="1"/>
        </p:nvCxnSpPr>
        <p:spPr>
          <a:xfrm>
            <a:off x="474944" y="352599"/>
            <a:ext cx="2160000" cy="0"/>
          </a:xfrm>
          <a:prstGeom prst="line">
            <a:avLst/>
          </a:prstGeom>
          <a:ln w="57150">
            <a:solidFill>
              <a:srgbClr val="FFDE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40"/>
          <a:stretch/>
        </p:blipFill>
        <p:spPr>
          <a:xfrm>
            <a:off x="9741485" y="6275540"/>
            <a:ext cx="2134575" cy="609218"/>
          </a:xfrm>
          <a:prstGeom prst="rect">
            <a:avLst/>
          </a:prstGeom>
        </p:spPr>
      </p:pic>
      <p:cxnSp>
        <p:nvCxnSpPr>
          <p:cNvPr id="11" name="Connettore 1 10"/>
          <p:cNvCxnSpPr/>
          <p:nvPr userDrawn="1"/>
        </p:nvCxnSpPr>
        <p:spPr>
          <a:xfrm>
            <a:off x="2242159" y="6708949"/>
            <a:ext cx="7406762" cy="0"/>
          </a:xfrm>
          <a:prstGeom prst="line">
            <a:avLst/>
          </a:prstGeom>
          <a:ln w="57150" cap="rnd">
            <a:solidFill>
              <a:srgbClr val="0169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magine 1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89" y="6175158"/>
            <a:ext cx="1614023" cy="53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6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169A6"/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Lato" panose="020F0502020204030203" pitchFamily="34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s.google.com/specimen/Lato?preview.text_type=cust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ISTRUZIONI PER LA GRAFICA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Opzione BASE: utilizzare il font ARIAL (quello ufficiale di FIAB) utilizzare come modello il file " Template Slide Centro Studi </a:t>
            </a:r>
            <a:r>
              <a:rPr lang="it-IT" dirty="0" err="1"/>
              <a:t>FIAB_FontARIAL</a:t>
            </a:r>
            <a:r>
              <a:rPr lang="it-IT" dirty="0"/>
              <a:t>"</a:t>
            </a:r>
          </a:p>
          <a:p>
            <a:r>
              <a:rPr lang="it-IT" dirty="0"/>
              <a:t>Opzione AVANZATA: per il centro studi: utilizzare il file " Template Slide Centro Studi </a:t>
            </a:r>
            <a:r>
              <a:rPr lang="it-IT" dirty="0" err="1"/>
              <a:t>FIAB_fontLATO</a:t>
            </a:r>
            <a:r>
              <a:rPr lang="it-IT" dirty="0"/>
              <a:t>"</a:t>
            </a:r>
          </a:p>
          <a:p>
            <a:r>
              <a:rPr lang="it-IT" dirty="0"/>
              <a:t>installare sul proprio PC il font LATO Google (scaricare la famiglia e cliccare su installa, dopo aver aperto i singoli </a:t>
            </a:r>
            <a:r>
              <a:rPr lang="it-IT" dirty="0" err="1"/>
              <a:t>files</a:t>
            </a:r>
            <a:r>
              <a:rPr lang="it-IT" dirty="0"/>
              <a:t>) </a:t>
            </a:r>
          </a:p>
          <a:p>
            <a:r>
              <a:rPr lang="it-IT" dirty="0">
                <a:hlinkClick r:id="rId2"/>
              </a:rPr>
              <a:t>https</a:t>
            </a:r>
            <a:r>
              <a:rPr lang="it-IT">
                <a:hlinkClick r:id="rId2"/>
              </a:rPr>
              <a:t>://</a:t>
            </a:r>
            <a:r>
              <a:rPr lang="it-IT" smtClean="0">
                <a:hlinkClick r:id="rId2"/>
              </a:rPr>
              <a:t>fonts.google.com/specimen/Lato?preview.text_type=custom</a:t>
            </a:r>
            <a:r>
              <a:rPr lang="it-IT" smtClean="0"/>
              <a:t> </a:t>
            </a:r>
            <a:endParaRPr lang="it-IT" dirty="0"/>
          </a:p>
          <a:p>
            <a:r>
              <a:rPr lang="it-IT" dirty="0"/>
              <a:t>Utilizzare i layout delle slide di </a:t>
            </a:r>
            <a:r>
              <a:rPr lang="it-IT" dirty="0" err="1"/>
              <a:t>power</a:t>
            </a:r>
            <a:r>
              <a:rPr lang="it-IT" dirty="0"/>
              <a:t> </a:t>
            </a:r>
            <a:r>
              <a:rPr lang="it-IT" dirty="0" err="1"/>
              <a:t>point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440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Titolo presentazione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Data e autore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904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891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Titolo diapositiva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Testo </a:t>
            </a:r>
            <a:r>
              <a:rPr lang="it-IT" dirty="0" err="1" smtClean="0"/>
              <a:t>testo</a:t>
            </a:r>
            <a:r>
              <a:rPr lang="it-IT" dirty="0" smtClean="0"/>
              <a:t> </a:t>
            </a:r>
            <a:r>
              <a:rPr lang="it-IT" dirty="0" err="1" smtClean="0"/>
              <a:t>testo</a:t>
            </a:r>
            <a:endParaRPr lang="it-IT" dirty="0" smtClean="0"/>
          </a:p>
          <a:p>
            <a:pPr lvl="1"/>
            <a:r>
              <a:rPr lang="it-IT" dirty="0" smtClean="0"/>
              <a:t>Testo </a:t>
            </a:r>
            <a:r>
              <a:rPr lang="it-IT" dirty="0" err="1" smtClean="0"/>
              <a:t>testo</a:t>
            </a: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643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94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7" baseType="lpstr">
      <vt:lpstr>Arial</vt:lpstr>
      <vt:lpstr>Lato</vt:lpstr>
      <vt:lpstr>Tema di Office</vt:lpstr>
      <vt:lpstr>ISTRUZIONI PER LA GRAFICA</vt:lpstr>
      <vt:lpstr>Titolo presentazione</vt:lpstr>
      <vt:lpstr>Presentazione standard di PowerPoint</vt:lpstr>
      <vt:lpstr>Titolo diapositiva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 Lorenzelli</dc:creator>
  <cp:lastModifiedBy>Valeria Lorenzelli</cp:lastModifiedBy>
  <cp:revision>19</cp:revision>
  <dcterms:created xsi:type="dcterms:W3CDTF">2021-03-14T16:35:10Z</dcterms:created>
  <dcterms:modified xsi:type="dcterms:W3CDTF">2021-03-14T17:37:15Z</dcterms:modified>
</cp:coreProperties>
</file>